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57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9" d="100"/>
          <a:sy n="139" d="100"/>
        </p:scale>
        <p:origin x="-4440" y="-15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06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66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97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8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9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2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10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50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80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04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7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FE1B1-FCE0-9448-B67A-E97839756B24}" type="datetimeFigureOut">
              <a:rPr lang="en-US" smtClean="0"/>
              <a:t>4/16/14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BDB1E-EE20-5E46-AA26-B84146166E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22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199572" y="2665003"/>
            <a:ext cx="1034143" cy="570774"/>
          </a:xfrm>
          <a:prstGeom prst="roundRect">
            <a:avLst/>
          </a:prstGeom>
          <a:solidFill>
            <a:srgbClr val="BFBFBF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Light"/>
                <a:cs typeface="Segoe Light"/>
              </a:rPr>
              <a:t>Scan</a:t>
            </a:r>
            <a:endParaRPr lang="en-US" dirty="0"/>
          </a:p>
        </p:txBody>
      </p:sp>
      <p:sp>
        <p:nvSpPr>
          <p:cNvPr id="50" name="Rounded Rectangle 49"/>
          <p:cNvSpPr/>
          <p:nvPr/>
        </p:nvSpPr>
        <p:spPr>
          <a:xfrm>
            <a:off x="2137519" y="2665003"/>
            <a:ext cx="1034143" cy="570774"/>
          </a:xfrm>
          <a:prstGeom prst="roundRect">
            <a:avLst/>
          </a:prstGeom>
          <a:solidFill>
            <a:srgbClr val="BFBFBF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egoe Light"/>
                <a:cs typeface="Segoe Light"/>
              </a:rPr>
              <a:t>Coarse</a:t>
            </a:r>
            <a:endParaRPr lang="en-US" dirty="0"/>
          </a:p>
        </p:txBody>
      </p:sp>
      <p:sp>
        <p:nvSpPr>
          <p:cNvPr id="51" name="Rounded Rectangle 50"/>
          <p:cNvSpPr/>
          <p:nvPr/>
        </p:nvSpPr>
        <p:spPr>
          <a:xfrm>
            <a:off x="4209481" y="2671353"/>
            <a:ext cx="1477305" cy="570774"/>
          </a:xfrm>
          <a:prstGeom prst="roundRect">
            <a:avLst/>
          </a:prstGeom>
          <a:solidFill>
            <a:srgbClr val="BFBFBF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egoe Light"/>
                <a:cs typeface="Segoe Light"/>
              </a:rPr>
              <a:t>Refinement</a:t>
            </a:r>
            <a:endParaRPr lang="en-US" dirty="0"/>
          </a:p>
        </p:txBody>
      </p:sp>
      <p:sp>
        <p:nvSpPr>
          <p:cNvPr id="52" name="Rounded Rectangle 51"/>
          <p:cNvSpPr/>
          <p:nvPr/>
        </p:nvSpPr>
        <p:spPr>
          <a:xfrm>
            <a:off x="6472800" y="2680423"/>
            <a:ext cx="1237914" cy="570774"/>
          </a:xfrm>
          <a:prstGeom prst="roundRect">
            <a:avLst/>
          </a:prstGeom>
          <a:solidFill>
            <a:srgbClr val="BFBFBF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Segoe Light"/>
                <a:cs typeface="Segoe Light"/>
              </a:rPr>
              <a:t>Acquired</a:t>
            </a:r>
            <a:endParaRPr lang="en-US" dirty="0"/>
          </a:p>
        </p:txBody>
      </p:sp>
      <p:cxnSp>
        <p:nvCxnSpPr>
          <p:cNvPr id="53" name="Straight Arrow Connector 52"/>
          <p:cNvCxnSpPr>
            <a:stCxn id="23" idx="3"/>
            <a:endCxn id="50" idx="1"/>
          </p:cNvCxnSpPr>
          <p:nvPr/>
        </p:nvCxnSpPr>
        <p:spPr>
          <a:xfrm>
            <a:off x="1233715" y="2950390"/>
            <a:ext cx="90380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0" idx="3"/>
            <a:endCxn id="51" idx="1"/>
          </p:cNvCxnSpPr>
          <p:nvPr/>
        </p:nvCxnSpPr>
        <p:spPr>
          <a:xfrm>
            <a:off x="3171662" y="2950390"/>
            <a:ext cx="1037819" cy="6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1" idx="3"/>
            <a:endCxn id="52" idx="1"/>
          </p:cNvCxnSpPr>
          <p:nvPr/>
        </p:nvCxnSpPr>
        <p:spPr>
          <a:xfrm>
            <a:off x="5686786" y="2956740"/>
            <a:ext cx="786014" cy="90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345994" y="2596478"/>
            <a:ext cx="508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Tap</a:t>
            </a:r>
            <a:endParaRPr lang="en-US" dirty="0">
              <a:latin typeface="Segoe Light"/>
              <a:cs typeface="Segoe Light"/>
            </a:endParaRPr>
          </a:p>
        </p:txBody>
      </p:sp>
      <p:cxnSp>
        <p:nvCxnSpPr>
          <p:cNvPr id="72" name="Elbow Connector 71"/>
          <p:cNvCxnSpPr>
            <a:stCxn id="50" idx="2"/>
            <a:endCxn id="52" idx="2"/>
          </p:cNvCxnSpPr>
          <p:nvPr/>
        </p:nvCxnSpPr>
        <p:spPr>
          <a:xfrm rot="16200000" flipH="1">
            <a:off x="4865464" y="1024904"/>
            <a:ext cx="15420" cy="4437166"/>
          </a:xfrm>
          <a:prstGeom prst="bentConnector3">
            <a:avLst>
              <a:gd name="adj1" fmla="val 1582490"/>
            </a:avLst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4455682" y="3492735"/>
            <a:ext cx="7531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a</a:t>
            </a:r>
            <a:r>
              <a:rPr lang="en-US" sz="1400" dirty="0" smtClean="0">
                <a:latin typeface="Segoe Light"/>
                <a:cs typeface="Segoe Light"/>
              </a:rPr>
              <a:t> single 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target?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253305" y="2431185"/>
            <a:ext cx="787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multiple 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targets?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86" name="Elbow Connector 85"/>
          <p:cNvCxnSpPr>
            <a:stCxn id="52" idx="0"/>
            <a:endCxn id="23" idx="0"/>
          </p:cNvCxnSpPr>
          <p:nvPr/>
        </p:nvCxnSpPr>
        <p:spPr>
          <a:xfrm rot="16200000" flipV="1">
            <a:off x="3896491" y="-514844"/>
            <a:ext cx="15420" cy="6375113"/>
          </a:xfrm>
          <a:prstGeom prst="bentConnector3">
            <a:avLst>
              <a:gd name="adj1" fmla="val 3170875"/>
            </a:avLst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109435" y="1798193"/>
            <a:ext cx="137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Swipe down</a:t>
            </a:r>
            <a:endParaRPr lang="en-US" dirty="0">
              <a:latin typeface="Segoe Light"/>
              <a:cs typeface="Segoe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3719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G_2361_p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9852" y="74341"/>
            <a:ext cx="9144000" cy="6096000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12439" y="4243659"/>
            <a:ext cx="6888975" cy="1530194"/>
            <a:chOff x="712439" y="4243659"/>
            <a:chExt cx="6888975" cy="1530194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7551854" y="5371171"/>
              <a:ext cx="49560" cy="40268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712439" y="4243659"/>
              <a:ext cx="12390" cy="402682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673707" y="4949902"/>
              <a:ext cx="3878147" cy="63809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12439" y="4448759"/>
              <a:ext cx="2279805" cy="38343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955074" y="4688985"/>
              <a:ext cx="761972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dirty="0" smtClean="0"/>
                <a:t>3.4 m</a:t>
              </a:r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601414" y="449767"/>
            <a:ext cx="914385" cy="4989550"/>
            <a:chOff x="7601414" y="449767"/>
            <a:chExt cx="914385" cy="4989550"/>
          </a:xfrm>
        </p:grpSpPr>
        <p:sp>
          <p:nvSpPr>
            <p:cNvPr id="19" name="Rectangle 18"/>
            <p:cNvSpPr/>
            <p:nvPr/>
          </p:nvSpPr>
          <p:spPr>
            <a:xfrm>
              <a:off x="7753827" y="2720694"/>
              <a:ext cx="761972" cy="369332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1.8 m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8029506" y="449767"/>
              <a:ext cx="365496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7601414" y="5371171"/>
              <a:ext cx="428092" cy="6814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7815778" y="3104996"/>
              <a:ext cx="213728" cy="2266175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8029507" y="449767"/>
              <a:ext cx="203810" cy="22858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6884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udy-layout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192" y="1397518"/>
            <a:ext cx="9951794" cy="4092729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3374075" y="4053548"/>
            <a:ext cx="1308577" cy="12827"/>
          </a:xfrm>
          <a:prstGeom prst="straightConnector1">
            <a:avLst/>
          </a:prstGeom>
          <a:ln w="57150" cmpd="sng">
            <a:solidFill>
              <a:srgbClr val="FFFFFF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92171" y="4158796"/>
            <a:ext cx="8902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0.9 m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79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rg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594" y="1871551"/>
            <a:ext cx="5638400" cy="3748264"/>
          </a:xfrm>
          <a:prstGeom prst="rect">
            <a:avLst/>
          </a:prstGeom>
        </p:spPr>
      </p:pic>
      <p:pic>
        <p:nvPicPr>
          <p:cNvPr id="3" name="Picture 2" descr="GlassWithArduin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09038" y="1871551"/>
            <a:ext cx="9144000" cy="374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8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123"/>
          <p:cNvGrpSpPr/>
          <p:nvPr/>
        </p:nvGrpSpPr>
        <p:grpSpPr>
          <a:xfrm>
            <a:off x="997205" y="388639"/>
            <a:ext cx="6756919" cy="2024976"/>
            <a:chOff x="114216" y="760743"/>
            <a:chExt cx="7461843" cy="2289931"/>
          </a:xfrm>
        </p:grpSpPr>
        <p:sp>
          <p:nvSpPr>
            <p:cNvPr id="57" name="Rounded Rectangle 56"/>
            <p:cNvSpPr/>
            <p:nvPr/>
          </p:nvSpPr>
          <p:spPr>
            <a:xfrm>
              <a:off x="868371" y="877866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850097" y="1752041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US" dirty="0"/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1806565" y="1532768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36502" y="760743"/>
              <a:ext cx="2211189" cy="1544049"/>
            </a:xfrm>
            <a:prstGeom prst="rect">
              <a:avLst/>
            </a:prstGeom>
            <a:noFill/>
            <a:ln w="12700" cmpd="sng"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/>
            <p:cNvCxnSpPr>
              <a:stCxn id="57" idx="2"/>
              <a:endCxn id="85" idx="7"/>
            </p:cNvCxnSpPr>
            <p:nvPr/>
          </p:nvCxnSpPr>
          <p:spPr>
            <a:xfrm flipH="1">
              <a:off x="200005" y="1316412"/>
              <a:ext cx="878521" cy="1367928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59" idx="2"/>
              <a:endCxn id="85" idx="7"/>
            </p:cNvCxnSpPr>
            <p:nvPr/>
          </p:nvCxnSpPr>
          <p:spPr>
            <a:xfrm flipH="1">
              <a:off x="200005" y="1971314"/>
              <a:ext cx="1816715" cy="713026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58" idx="2"/>
              <a:endCxn id="85" idx="7"/>
            </p:cNvCxnSpPr>
            <p:nvPr/>
          </p:nvCxnSpPr>
          <p:spPr>
            <a:xfrm flipH="1">
              <a:off x="200005" y="2190587"/>
              <a:ext cx="860247" cy="493753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/>
            <p:cNvSpPr/>
            <p:nvPr/>
          </p:nvSpPr>
          <p:spPr>
            <a:xfrm>
              <a:off x="114216" y="2666946"/>
              <a:ext cx="100508" cy="11877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3231960" y="877866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3213686" y="1752041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US" dirty="0"/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4170154" y="1532768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2900091" y="760743"/>
              <a:ext cx="2211189" cy="1544049"/>
            </a:xfrm>
            <a:prstGeom prst="rect">
              <a:avLst/>
            </a:prstGeom>
            <a:noFill/>
            <a:ln w="12700" cmpd="sng"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0" name="Straight Connector 99"/>
            <p:cNvCxnSpPr>
              <a:stCxn id="96" idx="2"/>
              <a:endCxn id="103" idx="1"/>
            </p:cNvCxnSpPr>
            <p:nvPr/>
          </p:nvCxnSpPr>
          <p:spPr>
            <a:xfrm>
              <a:off x="3442115" y="1316412"/>
              <a:ext cx="642250" cy="1367928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>
              <a:stCxn id="98" idx="2"/>
              <a:endCxn id="103" idx="1"/>
            </p:cNvCxnSpPr>
            <p:nvPr/>
          </p:nvCxnSpPr>
          <p:spPr>
            <a:xfrm flipH="1">
              <a:off x="4084365" y="1971314"/>
              <a:ext cx="295944" cy="713026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>
              <a:stCxn id="97" idx="2"/>
              <a:endCxn id="103" idx="1"/>
            </p:cNvCxnSpPr>
            <p:nvPr/>
          </p:nvCxnSpPr>
          <p:spPr>
            <a:xfrm>
              <a:off x="3423841" y="2190587"/>
              <a:ext cx="660524" cy="493753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Oval 102"/>
            <p:cNvSpPr/>
            <p:nvPr/>
          </p:nvSpPr>
          <p:spPr>
            <a:xfrm>
              <a:off x="4069646" y="2666946"/>
              <a:ext cx="100508" cy="11877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5595549" y="877866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5577275" y="1752041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  <a:endParaRPr lang="en-US" dirty="0"/>
            </a:p>
          </p:txBody>
        </p:sp>
        <p:sp>
          <p:nvSpPr>
            <p:cNvPr id="109" name="Rounded Rectangle 108"/>
            <p:cNvSpPr/>
            <p:nvPr/>
          </p:nvSpPr>
          <p:spPr>
            <a:xfrm>
              <a:off x="6533743" y="1532768"/>
              <a:ext cx="420309" cy="438546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263680" y="760743"/>
              <a:ext cx="2211189" cy="1544049"/>
            </a:xfrm>
            <a:prstGeom prst="rect">
              <a:avLst/>
            </a:prstGeom>
            <a:noFill/>
            <a:ln w="12700" cmpd="sng"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7" idx="2"/>
              <a:endCxn id="114" idx="1"/>
            </p:cNvCxnSpPr>
            <p:nvPr/>
          </p:nvCxnSpPr>
          <p:spPr>
            <a:xfrm>
              <a:off x="5805704" y="1316412"/>
              <a:ext cx="1684566" cy="1632883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stCxn id="109" idx="2"/>
              <a:endCxn id="114" idx="0"/>
            </p:cNvCxnSpPr>
            <p:nvPr/>
          </p:nvCxnSpPr>
          <p:spPr>
            <a:xfrm>
              <a:off x="6743898" y="1971314"/>
              <a:ext cx="781907" cy="960587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108" idx="2"/>
              <a:endCxn id="114" idx="1"/>
            </p:cNvCxnSpPr>
            <p:nvPr/>
          </p:nvCxnSpPr>
          <p:spPr>
            <a:xfrm>
              <a:off x="5787430" y="2190587"/>
              <a:ext cx="1702840" cy="758708"/>
            </a:xfrm>
            <a:prstGeom prst="line">
              <a:avLst/>
            </a:prstGeom>
            <a:ln w="12700" cmpd="sng"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/>
            <p:cNvSpPr/>
            <p:nvPr/>
          </p:nvSpPr>
          <p:spPr>
            <a:xfrm>
              <a:off x="7475551" y="2931901"/>
              <a:ext cx="100508" cy="11877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0857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20121" y="1174306"/>
            <a:ext cx="6943402" cy="1475246"/>
          </a:xfrm>
          <a:prstGeom prst="roundRect">
            <a:avLst>
              <a:gd name="adj" fmla="val 5317"/>
            </a:avLst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95956" y="4594622"/>
            <a:ext cx="1005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38255" y="7004969"/>
            <a:ext cx="1185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prediction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515482" y="6219240"/>
            <a:ext cx="1722773" cy="785729"/>
          </a:xfrm>
          <a:prstGeom prst="roundRect">
            <a:avLst>
              <a:gd name="adj" fmla="val 8181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orientation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map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956164" y="3815000"/>
            <a:ext cx="3310763" cy="2858718"/>
          </a:xfrm>
          <a:prstGeom prst="roundRect">
            <a:avLst>
              <a:gd name="adj" fmla="val 8181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518361" y="3928926"/>
            <a:ext cx="2127240" cy="612138"/>
          </a:xfrm>
          <a:prstGeom prst="roundRect">
            <a:avLst>
              <a:gd name="adj" fmla="val 8181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IR set absolute reference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Diamond 7"/>
          <p:cNvSpPr/>
          <p:nvPr/>
        </p:nvSpPr>
        <p:spPr>
          <a:xfrm>
            <a:off x="895956" y="1385812"/>
            <a:ext cx="2493612" cy="1096367"/>
          </a:xfrm>
          <a:prstGeom prst="diamond">
            <a:avLst/>
          </a:prstGeom>
          <a:solidFill>
            <a:srgbClr val="A6A6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target  acquired?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518361" y="5911801"/>
            <a:ext cx="2127240" cy="612138"/>
          </a:xfrm>
          <a:prstGeom prst="roundRect">
            <a:avLst>
              <a:gd name="adj" fmla="val 8181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IR set absolute reference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054791" y="1466507"/>
            <a:ext cx="1966590" cy="981469"/>
          </a:xfrm>
          <a:prstGeom prst="roundRect">
            <a:avLst>
              <a:gd name="adj" fmla="val 4723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save current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  <a:r>
              <a:rPr lang="en-US" dirty="0" smtClean="0">
                <a:solidFill>
                  <a:schemeClr val="tx1"/>
                </a:solidFill>
              </a:rPr>
              <a:t>ead orientation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&lt;x, </a:t>
            </a:r>
            <a:r>
              <a:rPr lang="en-US" dirty="0" err="1" smtClean="0">
                <a:solidFill>
                  <a:schemeClr val="tx1"/>
                </a:solidFill>
              </a:rPr>
              <a:t>orientation</a:t>
            </a:r>
            <a:r>
              <a:rPr lang="en-US" baseline="-25000" dirty="0" err="1" smtClean="0">
                <a:solidFill>
                  <a:schemeClr val="tx1"/>
                </a:solidFill>
              </a:rPr>
              <a:t>x</a:t>
            </a:r>
            <a:r>
              <a:rPr lang="en-US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Diamond 11"/>
          <p:cNvSpPr/>
          <p:nvPr/>
        </p:nvSpPr>
        <p:spPr>
          <a:xfrm>
            <a:off x="6547085" y="4976691"/>
            <a:ext cx="2339109" cy="350102"/>
          </a:xfrm>
          <a:prstGeom prst="diamond">
            <a:avLst/>
          </a:prstGeom>
          <a:solidFill>
            <a:srgbClr val="A6A6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 Motion?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731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>
          <a:xfrm>
            <a:off x="4497443" y="2333908"/>
            <a:ext cx="4597897" cy="28565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56293" y="26387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03893" y="24863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51493" y="23339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ecision 1"/>
          <p:cNvSpPr/>
          <p:nvPr/>
        </p:nvSpPr>
        <p:spPr>
          <a:xfrm>
            <a:off x="841279" y="2858221"/>
            <a:ext cx="2153576" cy="722890"/>
          </a:xfrm>
          <a:prstGeom prst="flowChartDecisio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Target received IR?</a:t>
            </a:r>
            <a:endParaRPr lang="en-US" sz="1400" dirty="0"/>
          </a:p>
        </p:txBody>
      </p:sp>
      <p:sp>
        <p:nvSpPr>
          <p:cNvPr id="3" name="Decision 2"/>
          <p:cNvSpPr/>
          <p:nvPr/>
        </p:nvSpPr>
        <p:spPr>
          <a:xfrm>
            <a:off x="4706219" y="2412895"/>
            <a:ext cx="2220948" cy="1071068"/>
          </a:xfrm>
          <a:prstGeom prst="flowChartDecisio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Single target received </a:t>
            </a:r>
            <a:r>
              <a:rPr lang="en-US" sz="1400" smtClean="0"/>
              <a:t>IR?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7009637" y="3666075"/>
            <a:ext cx="1640912" cy="60586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Disambiguation UI</a:t>
            </a:r>
          </a:p>
          <a:p>
            <a:pPr algn="ctr"/>
            <a:r>
              <a:rPr lang="en-US" sz="1400" dirty="0" smtClean="0"/>
              <a:t>(alphabetical)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5108104" y="4543829"/>
            <a:ext cx="1376489" cy="48320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Select Target</a:t>
            </a:r>
            <a:endParaRPr lang="en-US" sz="1400" dirty="0"/>
          </a:p>
        </p:txBody>
      </p:sp>
      <p:cxnSp>
        <p:nvCxnSpPr>
          <p:cNvPr id="8" name="Elbow Connector 7"/>
          <p:cNvCxnSpPr>
            <a:stCxn id="3" idx="2"/>
            <a:endCxn id="4" idx="0"/>
          </p:cNvCxnSpPr>
          <p:nvPr/>
        </p:nvCxnSpPr>
        <p:spPr>
          <a:xfrm rot="16200000" flipH="1">
            <a:off x="6732337" y="2568319"/>
            <a:ext cx="182112" cy="2013400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4471" y="3277364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</a:t>
            </a:r>
            <a:endParaRPr lang="en-US" sz="1400" dirty="0"/>
          </a:p>
        </p:txBody>
      </p:sp>
      <p:cxnSp>
        <p:nvCxnSpPr>
          <p:cNvPr id="11" name="Elbow Connector 10"/>
          <p:cNvCxnSpPr>
            <a:stCxn id="4" idx="2"/>
            <a:endCxn id="6" idx="0"/>
          </p:cNvCxnSpPr>
          <p:nvPr/>
        </p:nvCxnSpPr>
        <p:spPr>
          <a:xfrm rot="5400000">
            <a:off x="6677276" y="3391011"/>
            <a:ext cx="271891" cy="203374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42044" y="4374552"/>
            <a:ext cx="1232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Tap selection</a:t>
            </a:r>
            <a:endParaRPr lang="en-US" sz="1400" dirty="0"/>
          </a:p>
        </p:txBody>
      </p:sp>
      <p:cxnSp>
        <p:nvCxnSpPr>
          <p:cNvPr id="14" name="Elbow Connector 13"/>
          <p:cNvCxnSpPr>
            <a:stCxn id="4" idx="3"/>
            <a:endCxn id="4" idx="0"/>
          </p:cNvCxnSpPr>
          <p:nvPr/>
        </p:nvCxnSpPr>
        <p:spPr>
          <a:xfrm flipH="1" flipV="1">
            <a:off x="7830093" y="3666075"/>
            <a:ext cx="820456" cy="302932"/>
          </a:xfrm>
          <a:prstGeom prst="bentConnector4">
            <a:avLst>
              <a:gd name="adj1" fmla="val -27863"/>
              <a:gd name="adj2" fmla="val 1319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971166" y="2897979"/>
            <a:ext cx="893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Change </a:t>
            </a:r>
          </a:p>
          <a:p>
            <a:r>
              <a:rPr lang="en-US" sz="1400" dirty="0" smtClean="0"/>
              <a:t>selection</a:t>
            </a:r>
            <a:endParaRPr lang="en-US" sz="1400" dirty="0"/>
          </a:p>
        </p:txBody>
      </p:sp>
      <p:cxnSp>
        <p:nvCxnSpPr>
          <p:cNvPr id="25" name="Straight Arrow Connector 24"/>
          <p:cNvCxnSpPr>
            <a:stCxn id="3" idx="2"/>
            <a:endCxn id="6" idx="0"/>
          </p:cNvCxnSpPr>
          <p:nvPr/>
        </p:nvCxnSpPr>
        <p:spPr>
          <a:xfrm flipH="1">
            <a:off x="5796349" y="3483963"/>
            <a:ext cx="20344" cy="10598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919052" y="3299355"/>
            <a:ext cx="54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YES</a:t>
            </a:r>
            <a:endParaRPr lang="en-US" sz="1400" dirty="0"/>
          </a:p>
        </p:txBody>
      </p:sp>
      <p:sp>
        <p:nvSpPr>
          <p:cNvPr id="27" name="Rectangle 26"/>
          <p:cNvSpPr/>
          <p:nvPr/>
        </p:nvSpPr>
        <p:spPr>
          <a:xfrm>
            <a:off x="2125581" y="3829418"/>
            <a:ext cx="1391853" cy="51242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Feedback OFF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326115" y="3794487"/>
            <a:ext cx="1355935" cy="51242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Feedback ON</a:t>
            </a:r>
            <a:endParaRPr lang="en-US" sz="1400" dirty="0"/>
          </a:p>
        </p:txBody>
      </p:sp>
      <p:cxnSp>
        <p:nvCxnSpPr>
          <p:cNvPr id="30" name="Elbow Connector 29"/>
          <p:cNvCxnSpPr>
            <a:stCxn id="2" idx="2"/>
            <a:endCxn id="28" idx="0"/>
          </p:cNvCxnSpPr>
          <p:nvPr/>
        </p:nvCxnSpPr>
        <p:spPr>
          <a:xfrm rot="5400000">
            <a:off x="1354387" y="3230807"/>
            <a:ext cx="213376" cy="91398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69395" y="3323696"/>
            <a:ext cx="54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YES</a:t>
            </a:r>
            <a:endParaRPr lang="en-US" sz="1400" dirty="0"/>
          </a:p>
        </p:txBody>
      </p:sp>
      <p:cxnSp>
        <p:nvCxnSpPr>
          <p:cNvPr id="33" name="Elbow Connector 32"/>
          <p:cNvCxnSpPr>
            <a:stCxn id="28" idx="2"/>
            <a:endCxn id="2" idx="0"/>
          </p:cNvCxnSpPr>
          <p:nvPr/>
        </p:nvCxnSpPr>
        <p:spPr>
          <a:xfrm rot="5400000" flipH="1" flipV="1">
            <a:off x="736728" y="3125576"/>
            <a:ext cx="1448693" cy="913984"/>
          </a:xfrm>
          <a:prstGeom prst="bentConnector5">
            <a:avLst>
              <a:gd name="adj1" fmla="val -15780"/>
              <a:gd name="adj2" fmla="val -87688"/>
              <a:gd name="adj3" fmla="val 11578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" idx="2"/>
            <a:endCxn id="27" idx="0"/>
          </p:cNvCxnSpPr>
          <p:nvPr/>
        </p:nvCxnSpPr>
        <p:spPr>
          <a:xfrm rot="16200000" flipH="1">
            <a:off x="2245634" y="3253543"/>
            <a:ext cx="248307" cy="90344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06022" y="3393460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</a:t>
            </a:r>
            <a:endParaRPr lang="en-US" sz="1400" dirty="0"/>
          </a:p>
        </p:txBody>
      </p:sp>
      <p:cxnSp>
        <p:nvCxnSpPr>
          <p:cNvPr id="39" name="Elbow Connector 38"/>
          <p:cNvCxnSpPr>
            <a:stCxn id="27" idx="2"/>
            <a:endCxn id="2" idx="0"/>
          </p:cNvCxnSpPr>
          <p:nvPr/>
        </p:nvCxnSpPr>
        <p:spPr>
          <a:xfrm rot="5400000" flipH="1">
            <a:off x="1627976" y="3148313"/>
            <a:ext cx="1483624" cy="903441"/>
          </a:xfrm>
          <a:prstGeom prst="bentConnector5">
            <a:avLst>
              <a:gd name="adj1" fmla="val -15408"/>
              <a:gd name="adj2" fmla="val -86078"/>
              <a:gd name="adj3" fmla="val 11540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1187566" y="5343488"/>
            <a:ext cx="1402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TRACKING</a:t>
            </a:r>
            <a:endParaRPr lang="en-US" b="1" dirty="0"/>
          </a:p>
        </p:txBody>
      </p:sp>
      <p:cxnSp>
        <p:nvCxnSpPr>
          <p:cNvPr id="94" name="Straight Arrow Connector 93"/>
          <p:cNvCxnSpPr>
            <a:endCxn id="92" idx="1"/>
          </p:cNvCxnSpPr>
          <p:nvPr/>
        </p:nvCxnSpPr>
        <p:spPr>
          <a:xfrm>
            <a:off x="3793195" y="3762165"/>
            <a:ext cx="704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6178979" y="5317378"/>
            <a:ext cx="150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SELECTION</a:t>
            </a:r>
            <a:endParaRPr lang="en-US" b="1" dirty="0"/>
          </a:p>
        </p:txBody>
      </p:sp>
      <p:sp>
        <p:nvSpPr>
          <p:cNvPr id="100" name="TextBox 99"/>
          <p:cNvSpPr txBox="1"/>
          <p:nvPr/>
        </p:nvSpPr>
        <p:spPr>
          <a:xfrm>
            <a:off x="4010297" y="3190513"/>
            <a:ext cx="556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Tap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3793195" y="4005838"/>
            <a:ext cx="704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776701" y="4005838"/>
            <a:ext cx="813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Swipe</a:t>
            </a:r>
          </a:p>
          <a:p>
            <a:r>
              <a:rPr lang="en-US" dirty="0" smtClean="0"/>
              <a:t>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2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>
          <a:xfrm>
            <a:off x="4497443" y="1629538"/>
            <a:ext cx="4597897" cy="39567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56293" y="26387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03893" y="24863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51493" y="2333908"/>
            <a:ext cx="3741702" cy="25212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ecision 1"/>
          <p:cNvSpPr/>
          <p:nvPr/>
        </p:nvSpPr>
        <p:spPr>
          <a:xfrm>
            <a:off x="841279" y="2858221"/>
            <a:ext cx="2153576" cy="722890"/>
          </a:xfrm>
          <a:prstGeom prst="flowChartDecisio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Target received IR?</a:t>
            </a:r>
            <a:endParaRPr lang="en-US" sz="1400" dirty="0"/>
          </a:p>
        </p:txBody>
      </p:sp>
      <p:sp>
        <p:nvSpPr>
          <p:cNvPr id="3" name="Decision 2"/>
          <p:cNvSpPr/>
          <p:nvPr/>
        </p:nvSpPr>
        <p:spPr>
          <a:xfrm>
            <a:off x="4788689" y="1819075"/>
            <a:ext cx="1716399" cy="1071068"/>
          </a:xfrm>
          <a:prstGeom prst="flowChartDecisio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Single target received IR?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6713160" y="4218063"/>
            <a:ext cx="1937389" cy="44975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Disambiguation UI</a:t>
            </a:r>
          </a:p>
          <a:p>
            <a:pPr algn="ctr"/>
            <a:r>
              <a:rPr lang="en-US" sz="1400" dirty="0" smtClean="0"/>
              <a:t>(IR intensity ordered)</a:t>
            </a:r>
            <a:endParaRPr lang="en-US" sz="1400" dirty="0"/>
          </a:p>
        </p:txBody>
      </p:sp>
      <p:sp>
        <p:nvSpPr>
          <p:cNvPr id="5" name="Decision 4"/>
          <p:cNvSpPr/>
          <p:nvPr/>
        </p:nvSpPr>
        <p:spPr>
          <a:xfrm>
            <a:off x="5801881" y="3085849"/>
            <a:ext cx="2175983" cy="750031"/>
          </a:xfrm>
          <a:prstGeom prst="flowChartDecisio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IR intensity winner?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4943164" y="4939709"/>
            <a:ext cx="1376489" cy="48320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Select Target</a:t>
            </a:r>
            <a:endParaRPr lang="en-US" sz="1400" dirty="0"/>
          </a:p>
        </p:txBody>
      </p:sp>
      <p:cxnSp>
        <p:nvCxnSpPr>
          <p:cNvPr id="8" name="Elbow Connector 7"/>
          <p:cNvCxnSpPr>
            <a:stCxn id="3" idx="2"/>
            <a:endCxn id="5" idx="0"/>
          </p:cNvCxnSpPr>
          <p:nvPr/>
        </p:nvCxnSpPr>
        <p:spPr>
          <a:xfrm rot="16200000" flipH="1">
            <a:off x="6170528" y="2366504"/>
            <a:ext cx="195706" cy="124298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4471" y="2667049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</a:t>
            </a:r>
            <a:endParaRPr lang="en-US" sz="1400" dirty="0"/>
          </a:p>
        </p:txBody>
      </p:sp>
      <p:cxnSp>
        <p:nvCxnSpPr>
          <p:cNvPr id="11" name="Elbow Connector 10"/>
          <p:cNvCxnSpPr>
            <a:stCxn id="4" idx="2"/>
            <a:endCxn id="6" idx="0"/>
          </p:cNvCxnSpPr>
          <p:nvPr/>
        </p:nvCxnSpPr>
        <p:spPr>
          <a:xfrm rot="5400000">
            <a:off x="6520687" y="3778540"/>
            <a:ext cx="271891" cy="205044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42044" y="4770432"/>
            <a:ext cx="1232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Tap selection</a:t>
            </a:r>
            <a:endParaRPr lang="en-US" sz="1400" dirty="0"/>
          </a:p>
        </p:txBody>
      </p:sp>
      <p:cxnSp>
        <p:nvCxnSpPr>
          <p:cNvPr id="14" name="Elbow Connector 13"/>
          <p:cNvCxnSpPr>
            <a:stCxn id="4" idx="3"/>
            <a:endCxn id="4" idx="0"/>
          </p:cNvCxnSpPr>
          <p:nvPr/>
        </p:nvCxnSpPr>
        <p:spPr>
          <a:xfrm flipH="1" flipV="1">
            <a:off x="7681855" y="4218063"/>
            <a:ext cx="968694" cy="224878"/>
          </a:xfrm>
          <a:prstGeom prst="bentConnector4">
            <a:avLst>
              <a:gd name="adj1" fmla="val -23599"/>
              <a:gd name="adj2" fmla="val 20165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202084" y="3515608"/>
            <a:ext cx="893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Change </a:t>
            </a:r>
          </a:p>
          <a:p>
            <a:r>
              <a:rPr lang="en-US" sz="1400" dirty="0" smtClean="0"/>
              <a:t>selection</a:t>
            </a:r>
            <a:endParaRPr lang="en-US" sz="1400" dirty="0"/>
          </a:p>
        </p:txBody>
      </p:sp>
      <p:cxnSp>
        <p:nvCxnSpPr>
          <p:cNvPr id="17" name="Elbow Connector 16"/>
          <p:cNvCxnSpPr>
            <a:stCxn id="5" idx="2"/>
            <a:endCxn id="4" idx="0"/>
          </p:cNvCxnSpPr>
          <p:nvPr/>
        </p:nvCxnSpPr>
        <p:spPr>
          <a:xfrm rot="16200000" flipH="1">
            <a:off x="7094773" y="3630980"/>
            <a:ext cx="382183" cy="79198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5" idx="2"/>
            <a:endCxn id="6" idx="0"/>
          </p:cNvCxnSpPr>
          <p:nvPr/>
        </p:nvCxnSpPr>
        <p:spPr>
          <a:xfrm rot="5400000">
            <a:off x="5708727" y="3758562"/>
            <a:ext cx="1103829" cy="1258464"/>
          </a:xfrm>
          <a:prstGeom prst="bentConnector3">
            <a:avLst>
              <a:gd name="adj1" fmla="val 18906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959741" y="3754178"/>
            <a:ext cx="54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YES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7260271" y="3754178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</a:t>
            </a:r>
            <a:endParaRPr lang="en-US" sz="1400" dirty="0"/>
          </a:p>
        </p:txBody>
      </p:sp>
      <p:cxnSp>
        <p:nvCxnSpPr>
          <p:cNvPr id="25" name="Straight Arrow Connector 24"/>
          <p:cNvCxnSpPr>
            <a:stCxn id="3" idx="2"/>
            <a:endCxn id="6" idx="0"/>
          </p:cNvCxnSpPr>
          <p:nvPr/>
        </p:nvCxnSpPr>
        <p:spPr>
          <a:xfrm flipH="1">
            <a:off x="5631409" y="2890143"/>
            <a:ext cx="15480" cy="20495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919052" y="2985950"/>
            <a:ext cx="54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YES</a:t>
            </a:r>
            <a:endParaRPr lang="en-US" sz="1400" dirty="0"/>
          </a:p>
        </p:txBody>
      </p:sp>
      <p:sp>
        <p:nvSpPr>
          <p:cNvPr id="27" name="Rectangle 26"/>
          <p:cNvSpPr/>
          <p:nvPr/>
        </p:nvSpPr>
        <p:spPr>
          <a:xfrm>
            <a:off x="2125581" y="3829418"/>
            <a:ext cx="1391853" cy="51242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Feedback OFF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326115" y="3794487"/>
            <a:ext cx="1355935" cy="51242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Feedback ON</a:t>
            </a:r>
            <a:endParaRPr lang="en-US" sz="1400" dirty="0"/>
          </a:p>
        </p:txBody>
      </p:sp>
      <p:cxnSp>
        <p:nvCxnSpPr>
          <p:cNvPr id="30" name="Elbow Connector 29"/>
          <p:cNvCxnSpPr>
            <a:stCxn id="2" idx="2"/>
            <a:endCxn id="28" idx="0"/>
          </p:cNvCxnSpPr>
          <p:nvPr/>
        </p:nvCxnSpPr>
        <p:spPr>
          <a:xfrm rot="5400000">
            <a:off x="1354387" y="3230807"/>
            <a:ext cx="213376" cy="91398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69395" y="3323696"/>
            <a:ext cx="54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YES</a:t>
            </a:r>
            <a:endParaRPr lang="en-US" sz="1400" dirty="0"/>
          </a:p>
        </p:txBody>
      </p:sp>
      <p:cxnSp>
        <p:nvCxnSpPr>
          <p:cNvPr id="33" name="Elbow Connector 32"/>
          <p:cNvCxnSpPr>
            <a:stCxn id="28" idx="2"/>
            <a:endCxn id="2" idx="0"/>
          </p:cNvCxnSpPr>
          <p:nvPr/>
        </p:nvCxnSpPr>
        <p:spPr>
          <a:xfrm rot="5400000" flipH="1" flipV="1">
            <a:off x="736728" y="3125576"/>
            <a:ext cx="1448693" cy="913984"/>
          </a:xfrm>
          <a:prstGeom prst="bentConnector5">
            <a:avLst>
              <a:gd name="adj1" fmla="val -15780"/>
              <a:gd name="adj2" fmla="val -87688"/>
              <a:gd name="adj3" fmla="val 11578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2" idx="2"/>
            <a:endCxn id="27" idx="0"/>
          </p:cNvCxnSpPr>
          <p:nvPr/>
        </p:nvCxnSpPr>
        <p:spPr>
          <a:xfrm rot="16200000" flipH="1">
            <a:off x="2245634" y="3253543"/>
            <a:ext cx="248307" cy="903441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306022" y="3393460"/>
            <a:ext cx="4539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NO</a:t>
            </a:r>
            <a:endParaRPr lang="en-US" sz="1400" dirty="0"/>
          </a:p>
        </p:txBody>
      </p:sp>
      <p:cxnSp>
        <p:nvCxnSpPr>
          <p:cNvPr id="39" name="Elbow Connector 38"/>
          <p:cNvCxnSpPr>
            <a:stCxn id="27" idx="2"/>
            <a:endCxn id="2" idx="0"/>
          </p:cNvCxnSpPr>
          <p:nvPr/>
        </p:nvCxnSpPr>
        <p:spPr>
          <a:xfrm rot="5400000" flipH="1">
            <a:off x="1627976" y="3148313"/>
            <a:ext cx="1483624" cy="903441"/>
          </a:xfrm>
          <a:prstGeom prst="bentConnector5">
            <a:avLst>
              <a:gd name="adj1" fmla="val -15408"/>
              <a:gd name="adj2" fmla="val -86078"/>
              <a:gd name="adj3" fmla="val 11540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1187566" y="5755863"/>
            <a:ext cx="1402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TRACKING</a:t>
            </a:r>
            <a:endParaRPr lang="en-US" b="1" dirty="0"/>
          </a:p>
        </p:txBody>
      </p:sp>
      <p:cxnSp>
        <p:nvCxnSpPr>
          <p:cNvPr id="94" name="Straight Arrow Connector 93"/>
          <p:cNvCxnSpPr>
            <a:stCxn id="83" idx="3"/>
            <a:endCxn id="92" idx="1"/>
          </p:cNvCxnSpPr>
          <p:nvPr/>
        </p:nvCxnSpPr>
        <p:spPr>
          <a:xfrm>
            <a:off x="3793195" y="3594512"/>
            <a:ext cx="704248" cy="134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6178979" y="5729753"/>
            <a:ext cx="150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SELECTION</a:t>
            </a:r>
            <a:endParaRPr lang="en-US" b="1" dirty="0"/>
          </a:p>
        </p:txBody>
      </p:sp>
      <p:sp>
        <p:nvSpPr>
          <p:cNvPr id="100" name="TextBox 99"/>
          <p:cNvSpPr txBox="1"/>
          <p:nvPr/>
        </p:nvSpPr>
        <p:spPr>
          <a:xfrm>
            <a:off x="4010297" y="3190513"/>
            <a:ext cx="556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Tap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3793195" y="3890373"/>
            <a:ext cx="70424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776701" y="3890373"/>
            <a:ext cx="8133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Swipe</a:t>
            </a:r>
          </a:p>
          <a:p>
            <a:r>
              <a:rPr lang="en-US" dirty="0" smtClean="0"/>
              <a:t>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68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130</Words>
  <Application>Microsoft Macintosh PowerPoint</Application>
  <PresentationFormat>On-screen Show (4:3)</PresentationFormat>
  <Paragraphs>74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 Computer Science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Bjoern Hartmann</dc:creator>
  <cp:lastModifiedBy>Ben Zhang</cp:lastModifiedBy>
  <cp:revision>34</cp:revision>
  <dcterms:created xsi:type="dcterms:W3CDTF">2014-04-13T15:59:37Z</dcterms:created>
  <dcterms:modified xsi:type="dcterms:W3CDTF">2014-04-16T13:18:57Z</dcterms:modified>
</cp:coreProperties>
</file>

<file path=docProps/thumbnail.jpeg>
</file>